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Разговор о правильном питании</a:t>
            </a:r>
            <a:endParaRPr lang="es-ES" sz="3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26" name="Picture 2" descr="C:\Users\Андрей\Desktop\shutterstock_2892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88232" cy="1872208"/>
          </a:xfrm>
          <a:prstGeom prst="rect">
            <a:avLst/>
          </a:prstGeom>
          <a:noFill/>
        </p:spPr>
      </p:pic>
      <p:pic>
        <p:nvPicPr>
          <p:cNvPr id="1027" name="Picture 3" descr="C:\Users\Андрей\Desktop\0afdc3c2e35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C:\Users\Андрей\Desktop\iStock_000003059403XSmall_crop38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2657"/>
            <a:ext cx="2016224" cy="1872208"/>
          </a:xfrm>
          <a:prstGeom prst="rect">
            <a:avLst/>
          </a:prstGeom>
          <a:noFill/>
        </p:spPr>
      </p:pic>
      <p:pic>
        <p:nvPicPr>
          <p:cNvPr id="1029" name="Picture 5" descr="C:\Users\Андрей\Desktop\1352043940_vitamind-54-100525133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2656"/>
            <a:ext cx="2088232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242088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выполнила </a:t>
            </a:r>
            <a:r>
              <a:rPr lang="ru-RU" dirty="0" smtClean="0"/>
              <a:t>воспитатель</a:t>
            </a:r>
          </a:p>
          <a:p>
            <a:pPr algn="ctr"/>
            <a:r>
              <a:rPr lang="ru-RU" dirty="0" err="1" smtClean="0"/>
              <a:t>Мордвинова</a:t>
            </a:r>
            <a:r>
              <a:rPr lang="ru-RU" dirty="0" smtClean="0"/>
              <a:t> Т.И.</a:t>
            </a:r>
          </a:p>
          <a:p>
            <a:pPr algn="ctr"/>
            <a:r>
              <a:rPr lang="ru-RU" dirty="0" smtClean="0"/>
              <a:t>Для детей 1 группы (3-4года)</a:t>
            </a:r>
            <a:endParaRPr lang="ru-RU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ужно-ли-употреблять-рыбий-ж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2664296" cy="2254404"/>
          </a:xfrm>
        </p:spPr>
      </p:pic>
      <p:pic>
        <p:nvPicPr>
          <p:cNvPr id="2050" name="Picture 2" descr="C:\Users\Андрей\Desktop\0_45cc8_dc1dc7e8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3065917" cy="229943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620688"/>
            <a:ext cx="1837208" cy="1956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140968"/>
            <a:ext cx="2136116" cy="1368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996952"/>
            <a:ext cx="1921975" cy="170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3816424" cy="2448273"/>
          </a:xfrm>
        </p:spPr>
        <p:txBody>
          <a:bodyPr/>
          <a:lstStyle/>
          <a:p>
            <a:r>
              <a:rPr lang="ru-RU" sz="2400" dirty="0" smtClean="0">
                <a:latin typeface="+mj-lt"/>
              </a:rPr>
              <a:t>Еще витаминов есть много,</a:t>
            </a:r>
          </a:p>
          <a:p>
            <a:r>
              <a:rPr lang="ru-RU" sz="2400" dirty="0" smtClean="0">
                <a:latin typeface="+mj-lt"/>
              </a:rPr>
              <a:t>Пополняйте организм ими строго.</a:t>
            </a:r>
          </a:p>
          <a:p>
            <a:r>
              <a:rPr lang="ru-RU" sz="2400" dirty="0" smtClean="0">
                <a:latin typeface="+mj-lt"/>
              </a:rPr>
              <a:t>Тогда не будете болеть,</a:t>
            </a:r>
          </a:p>
          <a:p>
            <a:r>
              <a:rPr lang="ru-RU" sz="2400" dirty="0" smtClean="0">
                <a:latin typeface="+mj-lt"/>
              </a:rPr>
              <a:t>Будете веселиться и петь .</a:t>
            </a:r>
            <a:endParaRPr lang="ru-RU" sz="2400" dirty="0">
              <a:latin typeface="+mj-lt"/>
            </a:endParaRPr>
          </a:p>
        </p:txBody>
      </p:sp>
      <p:pic>
        <p:nvPicPr>
          <p:cNvPr id="5" name="Picture 2" descr="C:\Users\Андрей\Desktop\Info-basic-nutrition-children-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730" y="1052736"/>
            <a:ext cx="458172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20688"/>
            <a:ext cx="49636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Это овощ, а не куст.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В слове этом сочный хруст.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Если очень любишь щи,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Этот овощ в них ищи.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7" name="Picture 3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950" y="1791644"/>
            <a:ext cx="3925514" cy="3121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548680"/>
            <a:ext cx="50369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Полюбуйся: что за сказка!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В грядку спряталась указка.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Ярко-рыжая плутовка!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А зовут ее...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5842" name="Picture 2" descr="C:\Users\user\Desktop\depositphotos_7600391-Car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6672"/>
            <a:ext cx="2592288" cy="4528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476672"/>
            <a:ext cx="61113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Этот овощ кисло-сладкий,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Круглый, сочный, мягкий, гладкий.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Щеки докрасна натер,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И зовется...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4818" name="Picture 2" descr="C:\Users\user\Desktop\7160976c432fa7975a6f8703784ec5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87048"/>
            <a:ext cx="3824758" cy="359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404664"/>
            <a:ext cx="46698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Приготовить на обед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Ты не сможешь винегрет,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Если овоща такого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У тебя на грядке нет.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3794" name="Picture 2" descr="C:\Users\user\Desktop\thumb_img_56f6916c3570a_resize_900_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6672"/>
            <a:ext cx="3024336" cy="4506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476672"/>
            <a:ext cx="55370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Овощ сочный, горький, едкий.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Дети любят его редко.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Стрелки собраны в пучок,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И зовется он...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2771" name="Picture 3" descr="C:\Users\user\Desktop\img_56f68f69852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92452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476672"/>
            <a:ext cx="57414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Фрукт на свете всем известный,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Хоть и кислый, но полезный.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Ты его нарежь — и в чай.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Как зовется? Отвечай!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1747" name="Picture 3" descr="C:\Users\user\Desktop\funny-lemon-character-smiling-cute-cartoon-isolated-white-background-eps-file-available-4169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34628"/>
            <a:ext cx="3456384" cy="329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404664"/>
            <a:ext cx="52341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Кисти ягод над дорожкой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Прячут листики-ладошки.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На лозе повисли кисти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И от нас укрылись в листьях.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22" name="Picture 2" descr="C:\Users\user\Desktop\Grapes-free-to-use-clip-art-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528473" cy="445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404664"/>
            <a:ext cx="508344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Пригрев на солнышке бока,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Висит на дереве пока,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Душистым соком налилось,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И видно семечки насквозь.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9698" name="Picture 2" descr="C:\Users\user\Desktop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62394"/>
            <a:ext cx="3528392" cy="376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7488832" cy="422108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Никогда не унываю,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 улыбка на лице,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Потому что принимаю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Витамины А,В,С.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050" name="Picture 2" descr="C:\Users\Андрей\Desktop\75392406_51124c6ef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240360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Витамины -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это вещества, которые организм обязательно должен получать с пищей.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404664"/>
            <a:ext cx="53094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В золотистой шкурке бок,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А под шкуркой сладкий сок.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В каждой дольке по глоточку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И для сына, и для дочки.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8674" name="Picture 2" descr="C:\Users\user\Desktop\539379_stock-photo-orange-dr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280" y="1772816"/>
            <a:ext cx="3321824" cy="317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63543"/>
            <a:ext cx="849694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Обжора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пузатый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здоровяк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(округлое движение руками вокруг живота)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Съел десять булок натощак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(выставить перед собой все пальцы)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Запил он булки молоком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(изобразить пальцами воображаемый стакан, а затем выпить из него),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Съел курицу одним куском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(широко раздвинуть пальцы одной руки, ладонью вверх, поднести воображаемый кусок корту)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барашка он поджарил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(показать указательными пальцами рожки)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брюхо бедного направил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(погладить живот)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Раздулся здоровяк, как шар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(изобразить в воздухе большой круг)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Обжору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тут хватил удар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(ударить слегка ладонью по лбу).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C:\Users\user\Desktop\poleznye-produk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4680520" cy="4680520"/>
          </a:xfrm>
          <a:prstGeom prst="rect">
            <a:avLst/>
          </a:prstGeom>
          <a:noFill/>
        </p:spPr>
      </p:pic>
      <p:pic>
        <p:nvPicPr>
          <p:cNvPr id="27654" name="Picture 6" descr="C:\Users\use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1503905" cy="1008112"/>
          </a:xfrm>
          <a:prstGeom prst="rect">
            <a:avLst/>
          </a:prstGeom>
          <a:noFill/>
        </p:spPr>
      </p:pic>
      <p:pic>
        <p:nvPicPr>
          <p:cNvPr id="27650" name="Picture 2" descr="C:\Users\user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692696"/>
            <a:ext cx="1322234" cy="1002573"/>
          </a:xfrm>
          <a:prstGeom prst="rect">
            <a:avLst/>
          </a:prstGeom>
          <a:noFill/>
        </p:spPr>
      </p:pic>
      <p:pic>
        <p:nvPicPr>
          <p:cNvPr id="27652" name="Picture 4" descr="C:\Users\us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1322628" cy="1436538"/>
          </a:xfrm>
          <a:prstGeom prst="rect">
            <a:avLst/>
          </a:prstGeom>
          <a:noFill/>
        </p:spPr>
      </p:pic>
      <p:pic>
        <p:nvPicPr>
          <p:cNvPr id="27651" name="Picture 3" descr="C:\Users\user\Desktop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645024"/>
            <a:ext cx="1368152" cy="1201050"/>
          </a:xfrm>
          <a:prstGeom prst="rect">
            <a:avLst/>
          </a:prstGeom>
          <a:noFill/>
        </p:spPr>
      </p:pic>
      <p:pic>
        <p:nvPicPr>
          <p:cNvPr id="27659" name="Picture 11" descr="C:\Users\user\Desktop\originalецрнко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268760"/>
            <a:ext cx="2328664" cy="2100860"/>
          </a:xfrm>
          <a:prstGeom prst="rect">
            <a:avLst/>
          </a:prstGeom>
          <a:noFill/>
        </p:spPr>
      </p:pic>
      <p:pic>
        <p:nvPicPr>
          <p:cNvPr id="27658" name="Picture 10" descr="C:\Users\user\Desktop\кер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04664"/>
            <a:ext cx="2335321" cy="1135757"/>
          </a:xfrm>
          <a:prstGeom prst="rect">
            <a:avLst/>
          </a:prstGeom>
          <a:noFill/>
        </p:spPr>
      </p:pic>
      <p:pic>
        <p:nvPicPr>
          <p:cNvPr id="27657" name="Picture 9" descr="C:\Users\user\Desktop\уцкп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340768"/>
            <a:ext cx="1663228" cy="1224136"/>
          </a:xfrm>
          <a:prstGeom prst="rect">
            <a:avLst/>
          </a:prstGeom>
          <a:noFill/>
        </p:spPr>
      </p:pic>
      <p:pic>
        <p:nvPicPr>
          <p:cNvPr id="27649" name="Picture 1" descr="C:\Users\user\Desktop\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2636912"/>
            <a:ext cx="960043" cy="1534557"/>
          </a:xfrm>
          <a:prstGeom prst="rect">
            <a:avLst/>
          </a:prstGeom>
          <a:noFill/>
        </p:spPr>
      </p:pic>
      <p:pic>
        <p:nvPicPr>
          <p:cNvPr id="27660" name="Picture 12" descr="C:\Users\user\Desktop\ввтоеьв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332656"/>
            <a:ext cx="1368152" cy="1201755"/>
          </a:xfrm>
          <a:prstGeom prst="rect">
            <a:avLst/>
          </a:prstGeom>
          <a:noFill/>
        </p:spPr>
      </p:pic>
      <p:pic>
        <p:nvPicPr>
          <p:cNvPr id="27661" name="Picture 13" descr="C:\Users\user\Desktop\врртаат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2780928"/>
            <a:ext cx="936104" cy="1040385"/>
          </a:xfrm>
          <a:prstGeom prst="rect">
            <a:avLst/>
          </a:prstGeom>
          <a:noFill/>
        </p:spPr>
      </p:pic>
      <p:pic>
        <p:nvPicPr>
          <p:cNvPr id="27653" name="Picture 5" descr="C:\Users\user\Desktop\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3789040"/>
            <a:ext cx="3254132" cy="1253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Ребята, соблюдайте эти простые правила: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-  Ешьте здоровые, полезные продукты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 Употребляйте овощи, фрукты, ягоды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Соблюдайте режим дня и режим питания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Чаще гуляйте на свежем воздухе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Занимайтесь физкультурой, больше двигайтесь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Соблюдайте личную гигиену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692696"/>
            <a:ext cx="2813439" cy="2217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996952"/>
            <a:ext cx="2064678" cy="18722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400506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И будете здоровы !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Помни истину простую,-</a:t>
            </a:r>
          </a:p>
          <a:p>
            <a:pPr>
              <a:buNone/>
            </a:pPr>
            <a:r>
              <a:rPr lang="ru-RU" sz="2800" dirty="0" smtClean="0"/>
              <a:t>Лучше видит только тот ,</a:t>
            </a:r>
          </a:p>
          <a:p>
            <a:pPr>
              <a:buNone/>
            </a:pPr>
            <a:r>
              <a:rPr lang="ru-RU" sz="2800" dirty="0" smtClean="0"/>
              <a:t>Кто жует морковь сырую</a:t>
            </a:r>
          </a:p>
          <a:p>
            <a:pPr>
              <a:buNone/>
            </a:pPr>
            <a:r>
              <a:rPr lang="ru-RU" sz="2800" dirty="0" smtClean="0"/>
              <a:t>Или пьёт морковный сок.</a:t>
            </a:r>
            <a:endParaRPr lang="ru-RU" sz="2800" dirty="0"/>
          </a:p>
        </p:txBody>
      </p:sp>
      <p:pic>
        <p:nvPicPr>
          <p:cNvPr id="4098" name="Picture 2" descr="C:\Users\Андрей\Desktop\193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528392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7890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вы хотите хорошо расти, хорошо видеть и иметь крепкие зубы, вам нужен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Витамин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ro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3456384" cy="2016224"/>
          </a:xfrm>
        </p:spPr>
      </p:pic>
      <p:pic>
        <p:nvPicPr>
          <p:cNvPr id="3074" name="Picture 2" descr="C:\Users\Андрей\Desktop\spelie_abrikosi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672408" cy="2088232"/>
          </a:xfrm>
          <a:prstGeom prst="rect">
            <a:avLst/>
          </a:prstGeom>
          <a:noFill/>
        </p:spPr>
      </p:pic>
      <p:pic>
        <p:nvPicPr>
          <p:cNvPr id="6" name="Picture 8" descr="15413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1836737" cy="1981200"/>
          </a:xfrm>
          <a:prstGeom prst="rect">
            <a:avLst/>
          </a:prstGeom>
          <a:noFill/>
        </p:spPr>
      </p:pic>
      <p:pic>
        <p:nvPicPr>
          <p:cNvPr id="7" name="Picture 13" descr="2-prodam-semena-ovosche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924944"/>
            <a:ext cx="1740442" cy="1807840"/>
          </a:xfrm>
          <a:prstGeom prst="rect">
            <a:avLst/>
          </a:prstGeom>
          <a:noFill/>
        </p:spPr>
      </p:pic>
      <p:pic>
        <p:nvPicPr>
          <p:cNvPr id="8" name="Picture 21" descr="d14a2a1610caed6a456b4c741432f2f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852936"/>
            <a:ext cx="1800200" cy="180020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212976"/>
            <a:ext cx="2209435" cy="1368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752528" cy="237626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Очень важно спозаранку </a:t>
            </a:r>
          </a:p>
          <a:p>
            <a:pPr>
              <a:buNone/>
            </a:pPr>
            <a:r>
              <a:rPr lang="ru-RU" sz="2800" dirty="0" smtClean="0"/>
              <a:t>Есть за завтраком овсянку.</a:t>
            </a:r>
          </a:p>
          <a:p>
            <a:pPr>
              <a:buNone/>
            </a:pPr>
            <a:r>
              <a:rPr lang="ru-RU" sz="2800" dirty="0" smtClean="0"/>
              <a:t>Чёрный хлеб полезен нам.</a:t>
            </a:r>
          </a:p>
          <a:p>
            <a:pPr>
              <a:buNone/>
            </a:pPr>
            <a:r>
              <a:rPr lang="ru-RU" sz="2800" dirty="0" smtClean="0"/>
              <a:t>И не только по утрам.</a:t>
            </a:r>
            <a:endParaRPr lang="ru-RU" sz="2800" dirty="0"/>
          </a:p>
        </p:txBody>
      </p:sp>
      <p:pic>
        <p:nvPicPr>
          <p:cNvPr id="2051" name="Picture 3" descr="C:\Users\Андрей\Desktop\12ab0ff89c20079a636dbe00fa990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456384" cy="24696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5010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вы хотите быть сильными, иметь хороший аппетит и не хотите огорчаться по пустякам, вам нужен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Витамин 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197832" cy="2113647"/>
          </a:xfrm>
          <a:prstGeom prst="rect">
            <a:avLst/>
          </a:prstGeom>
          <a:noFill/>
        </p:spPr>
      </p:pic>
      <p:pic>
        <p:nvPicPr>
          <p:cNvPr id="6148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48680"/>
            <a:ext cx="2592288" cy="1748315"/>
          </a:xfrm>
          <a:prstGeom prst="rect">
            <a:avLst/>
          </a:prstGeom>
          <a:noFill/>
        </p:spPr>
      </p:pic>
      <p:pic>
        <p:nvPicPr>
          <p:cNvPr id="5" name="Picture 4" descr="i?id=502674141-64-72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2095500" cy="1584325"/>
          </a:xfrm>
          <a:prstGeom prst="rect">
            <a:avLst/>
          </a:prstGeom>
          <a:noFill/>
        </p:spPr>
      </p:pic>
      <p:pic>
        <p:nvPicPr>
          <p:cNvPr id="6" name="Picture 10" descr="5658421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76672"/>
            <a:ext cx="2505075" cy="1800225"/>
          </a:xfrm>
          <a:prstGeom prst="rect">
            <a:avLst/>
          </a:prstGeom>
          <a:noFill/>
        </p:spPr>
      </p:pic>
      <p:pic>
        <p:nvPicPr>
          <p:cNvPr id="8" name="Picture 17" descr="%D0%9A%D0%B0%D1%80%D1%82%D0%BE%D1%84%D0%B5%D0%BB%D1%8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564904"/>
            <a:ext cx="2228850" cy="2228850"/>
          </a:xfrm>
          <a:prstGeom prst="rect">
            <a:avLst/>
          </a:prstGeom>
          <a:noFill/>
        </p:spPr>
      </p:pic>
      <p:pic>
        <p:nvPicPr>
          <p:cNvPr id="9" name="Picture 19" descr="i?id=478430424-43-72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492896"/>
            <a:ext cx="2438400" cy="1820863"/>
          </a:xfrm>
          <a:prstGeom prst="rect">
            <a:avLst/>
          </a:prstGeom>
          <a:noFill/>
        </p:spPr>
      </p:pic>
      <p:pic>
        <p:nvPicPr>
          <p:cNvPr id="7" name="Picture 12" descr="i?id=75026841-00-72&amp;n=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3573016"/>
            <a:ext cx="12763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4824536" cy="4597971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От простуды и ангины </a:t>
            </a:r>
          </a:p>
          <a:p>
            <a:pPr>
              <a:buNone/>
            </a:pPr>
            <a:r>
              <a:rPr lang="ru-RU" sz="2800" dirty="0" smtClean="0"/>
              <a:t>Помогают апельсины.</a:t>
            </a:r>
          </a:p>
          <a:p>
            <a:pPr>
              <a:buNone/>
            </a:pPr>
            <a:r>
              <a:rPr lang="ru-RU" sz="2800" dirty="0" smtClean="0"/>
              <a:t>Ну а лучше есть лимон,</a:t>
            </a:r>
          </a:p>
          <a:p>
            <a:pPr>
              <a:buNone/>
            </a:pPr>
            <a:r>
              <a:rPr lang="ru-RU" sz="2800" dirty="0" smtClean="0"/>
              <a:t>Хоть и очень кислый 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ндрей\Desktop\foo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816424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6450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Если вы хотите реже простужаться, быть бодрыми, быстрее выздоравливать при болезни, вам нужен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Витамин С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376264" cy="1728192"/>
          </a:xfrm>
          <a:prstGeom prst="rect">
            <a:avLst/>
          </a:prstGeom>
          <a:noFill/>
        </p:spPr>
      </p:pic>
      <p:pic>
        <p:nvPicPr>
          <p:cNvPr id="3077" name="Picture 5" descr="C:\Users\Андрей\Desktop\Sve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6672"/>
            <a:ext cx="2592288" cy="1800200"/>
          </a:xfrm>
          <a:prstGeom prst="rect">
            <a:avLst/>
          </a:prstGeom>
          <a:noFill/>
        </p:spPr>
      </p:pic>
      <p:pic>
        <p:nvPicPr>
          <p:cNvPr id="3079" name="Picture 7" descr="C:\Users\Андрей\Desktop\119284__32108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6672"/>
            <a:ext cx="2808312" cy="1800200"/>
          </a:xfrm>
          <a:prstGeom prst="rect">
            <a:avLst/>
          </a:prstGeom>
          <a:noFill/>
        </p:spPr>
      </p:pic>
      <p:pic>
        <p:nvPicPr>
          <p:cNvPr id="10" name="Picture 14" descr="Usturoi%20(buc)-500x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276872"/>
            <a:ext cx="2609850" cy="2609850"/>
          </a:xfrm>
          <a:prstGeom prst="rect">
            <a:avLst/>
          </a:prstGeom>
          <a:noFill/>
        </p:spPr>
      </p:pic>
      <p:pic>
        <p:nvPicPr>
          <p:cNvPr id="11" name="Picture 16" descr="kab-300x2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564904"/>
            <a:ext cx="2857500" cy="1924050"/>
          </a:xfrm>
          <a:prstGeom prst="rect">
            <a:avLst/>
          </a:prstGeom>
          <a:noFill/>
        </p:spPr>
      </p:pic>
      <p:pic>
        <p:nvPicPr>
          <p:cNvPr id="12" name="Picture 18" descr="1649702-13ef2e71ed63f0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636912"/>
            <a:ext cx="22383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5482952" cy="254888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Рыбий жир всего полезней,</a:t>
            </a:r>
          </a:p>
          <a:p>
            <a:pPr>
              <a:buNone/>
            </a:pPr>
            <a:r>
              <a:rPr lang="ru-RU" sz="2800" dirty="0" smtClean="0"/>
              <a:t>Хоть противный - надо пить .</a:t>
            </a:r>
          </a:p>
          <a:p>
            <a:pPr>
              <a:buNone/>
            </a:pPr>
            <a:r>
              <a:rPr lang="ru-RU" sz="2800" dirty="0" smtClean="0"/>
              <a:t>Он спасает от болезней </a:t>
            </a:r>
          </a:p>
          <a:p>
            <a:pPr>
              <a:buNone/>
            </a:pPr>
            <a:r>
              <a:rPr lang="ru-RU" sz="2800" dirty="0" smtClean="0"/>
              <a:t>Без болезней - лучше жить.</a:t>
            </a:r>
            <a:endParaRPr lang="ru-RU" sz="2800" dirty="0"/>
          </a:p>
        </p:txBody>
      </p:sp>
      <p:pic>
        <p:nvPicPr>
          <p:cNvPr id="1026" name="Picture 2" descr="C:\Users\Андрей\Desktop\8702920b6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880320" cy="31931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5730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Если ты хочешь иметь крепкие кости, хорошую кожу, красивые зубы, тебе нужен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Витамин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D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523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Разговор о правильном питании</vt:lpstr>
      <vt:lpstr>Слайд 2</vt:lpstr>
      <vt:lpstr>Витамин А</vt:lpstr>
      <vt:lpstr>Слайд 4</vt:lpstr>
      <vt:lpstr>Витамин В</vt:lpstr>
      <vt:lpstr>Слайд 6</vt:lpstr>
      <vt:lpstr>Витамин С</vt:lpstr>
      <vt:lpstr>Слайд 8</vt:lpstr>
      <vt:lpstr>Витамин D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749</cp:revision>
  <dcterms:created xsi:type="dcterms:W3CDTF">2010-05-23T14:28:12Z</dcterms:created>
  <dcterms:modified xsi:type="dcterms:W3CDTF">2019-04-10T07:12:46Z</dcterms:modified>
</cp:coreProperties>
</file>