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C42047-CB2F-4660-9679-BA1B1ACAD7E8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audio" Target="../media/audio1.wav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6264696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Одежда, обувь,       Головные уборы.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293096"/>
            <a:ext cx="40324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Мордвинова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b1.culture.ru/c/67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640"/>
            <a:ext cx="3480321" cy="2016224"/>
          </a:xfrm>
          <a:prstGeom prst="rect">
            <a:avLst/>
          </a:prstGeom>
          <a:noFill/>
        </p:spPr>
      </p:pic>
      <p:pic>
        <p:nvPicPr>
          <p:cNvPr id="17412" name="Picture 4" descr="http://www.piter-komplekt.ru/assets/images/DLYa-SADA/pesochnie-nabori/%D0%91%D0%B5%D0%B7%D1%8B%D0%BC%D1%8F%D0%BD%D0%BD%D1%8B%D0%B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664295" cy="2376264"/>
          </a:xfrm>
          <a:prstGeom prst="rect">
            <a:avLst/>
          </a:prstGeom>
          <a:noFill/>
        </p:spPr>
      </p:pic>
      <p:pic>
        <p:nvPicPr>
          <p:cNvPr id="17414" name="Picture 6" descr="http://gifok.net/images/2015/10/12/Crocus_0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964488" cy="14127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8772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ОДЕЖДА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2530" name="Picture 2" descr="Картинки по запросу детские рисунки одеж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426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евочка грустная картинка дет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304256" cy="2836679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512168" cy="2183345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1610763" cy="1624609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656184" cy="2208246"/>
          </a:xfrm>
          <a:prstGeom prst="rect">
            <a:avLst/>
          </a:prstGeom>
          <a:noFill/>
        </p:spPr>
      </p:pic>
      <p:pic>
        <p:nvPicPr>
          <p:cNvPr id="24588" name="Picture 12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636912"/>
            <a:ext cx="1872208" cy="1872208"/>
          </a:xfrm>
          <a:prstGeom prst="rect">
            <a:avLst/>
          </a:prstGeom>
          <a:noFill/>
        </p:spPr>
      </p:pic>
      <p:pic>
        <p:nvPicPr>
          <p:cNvPr id="24592" name="Picture 1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584176" cy="17784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18864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Д/и «Подбери пару»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6" name="Picture 20" descr="Картинки по запросу обувь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1999109" cy="1999109"/>
          </a:xfrm>
          <a:prstGeom prst="rect">
            <a:avLst/>
          </a:prstGeom>
          <a:noFill/>
        </p:spPr>
      </p:pic>
      <p:pic>
        <p:nvPicPr>
          <p:cNvPr id="24598" name="Picture 22" descr="Похожее изображение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2016224" cy="2016224"/>
          </a:xfrm>
          <a:prstGeom prst="rect">
            <a:avLst/>
          </a:prstGeom>
          <a:noFill/>
        </p:spPr>
      </p:pic>
      <p:pic>
        <p:nvPicPr>
          <p:cNvPr id="24594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692696"/>
            <a:ext cx="2088232" cy="1728192"/>
          </a:xfrm>
          <a:prstGeom prst="rect">
            <a:avLst/>
          </a:prstGeom>
          <a:noFill/>
        </p:spPr>
      </p:pic>
      <p:pic>
        <p:nvPicPr>
          <p:cNvPr id="13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588224" y="45811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«Помоги собраться на прогулку»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«Расскажи о предмете»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это?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Каким цветом?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Когда носят?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Кто носит?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AutoShape 2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Картинки по запросу сандалии картинка ребенок"/>
          <p:cNvPicPr>
            <a:picLocks noChangeAspect="1" noChangeArrowheads="1"/>
          </p:cNvPicPr>
          <p:nvPr/>
        </p:nvPicPr>
        <p:blipFill>
          <a:blip r:embed="rId2" cstate="print"/>
          <a:srcRect t="13793" r="3448" b="20690"/>
          <a:stretch>
            <a:fillRect/>
          </a:stretch>
        </p:blipFill>
        <p:spPr bwMode="auto">
          <a:xfrm>
            <a:off x="3131840" y="1340768"/>
            <a:ext cx="2016224" cy="136815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35896" y="2852936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8" name="AutoShape 10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Картинки по запросу туфли ребенок"/>
          <p:cNvPicPr>
            <a:picLocks noChangeAspect="1" noChangeArrowheads="1"/>
          </p:cNvPicPr>
          <p:nvPr/>
        </p:nvPicPr>
        <p:blipFill>
          <a:blip r:embed="rId3" cstate="print"/>
          <a:srcRect t="24000" b="8000"/>
          <a:stretch>
            <a:fillRect/>
          </a:stretch>
        </p:blipFill>
        <p:spPr bwMode="auto">
          <a:xfrm>
            <a:off x="6156176" y="1340768"/>
            <a:ext cx="1944216" cy="1322067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948264" y="2852936"/>
            <a:ext cx="792088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84" name="AutoShape 16" descr="Картинки по запросу ле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Картинки по запросу ле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1512168" cy="1134126"/>
          </a:xfrm>
          <a:prstGeom prst="rect">
            <a:avLst/>
          </a:prstGeom>
          <a:noFill/>
        </p:spPr>
      </p:pic>
      <p:pic>
        <p:nvPicPr>
          <p:cNvPr id="32788" name="Picture 20" descr="Картинки по запросу ос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1798960" cy="1144588"/>
          </a:xfrm>
          <a:prstGeom prst="rect">
            <a:avLst/>
          </a:prstGeom>
          <a:noFill/>
        </p:spPr>
      </p:pic>
      <p:pic>
        <p:nvPicPr>
          <p:cNvPr id="32790" name="Picture 22" descr="Картинки по запросу дев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085184"/>
            <a:ext cx="2562564" cy="1440160"/>
          </a:xfrm>
          <a:prstGeom prst="rect">
            <a:avLst/>
          </a:prstGeom>
          <a:noFill/>
        </p:spPr>
      </p:pic>
      <p:pic>
        <p:nvPicPr>
          <p:cNvPr id="32792" name="Picture 24" descr="Картинки по запросу маль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536127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Назови предмет одежды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2128" t="7636" r="52128" b="31273"/>
          <a:stretch>
            <a:fillRect/>
          </a:stretch>
        </p:blipFill>
        <p:spPr bwMode="auto">
          <a:xfrm rot="21139528">
            <a:off x="718012" y="1606628"/>
            <a:ext cx="3096344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58112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ФУТБОЛКА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7861">
            <a:off x="4819673" y="1551345"/>
            <a:ext cx="3827338" cy="255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РУБАШКА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6250" t="2232" r="56250" b="28571"/>
          <a:stretch>
            <a:fillRect/>
          </a:stretch>
        </p:blipFill>
        <p:spPr bwMode="auto">
          <a:xfrm rot="20989970">
            <a:off x="1002864" y="1450744"/>
            <a:ext cx="2329583" cy="30090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ПЛАТЬЕ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148" name="Picture 4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266" t="8000" r="2001" b="33334"/>
          <a:stretch>
            <a:fillRect/>
          </a:stretch>
        </p:blipFill>
        <p:spPr bwMode="auto">
          <a:xfrm rot="455231">
            <a:off x="4765721" y="1415817"/>
            <a:ext cx="352839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8691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ЮБКА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821" t="8000" r="52986" b="34668"/>
          <a:stretch>
            <a:fillRect/>
          </a:stretch>
        </p:blipFill>
        <p:spPr bwMode="auto">
          <a:xfrm rot="20751832">
            <a:off x="755576" y="1268760"/>
            <a:ext cx="338437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9411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ТУФЛИ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52656" t="2667" r="3151" b="32001"/>
          <a:stretch>
            <a:fillRect/>
          </a:stretch>
        </p:blipFill>
        <p:spPr bwMode="auto">
          <a:xfrm rot="343619">
            <a:off x="4860032" y="836712"/>
            <a:ext cx="3384376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49411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НОСКИ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3771" t="10667" r="52868" b="33334"/>
          <a:stretch>
            <a:fillRect/>
          </a:stretch>
        </p:blipFill>
        <p:spPr bwMode="auto">
          <a:xfrm rot="20341866">
            <a:off x="683568" y="764704"/>
            <a:ext cx="3312368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5811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КЕПКА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787" t="13333" r="1966" b="36001"/>
          <a:stretch>
            <a:fillRect/>
          </a:stretch>
        </p:blipFill>
        <p:spPr bwMode="auto">
          <a:xfrm rot="1953406">
            <a:off x="5148064" y="1124744"/>
            <a:ext cx="345638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465313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ШЛЯПА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060432" cy="11521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«Третий лишний»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2128" t="9040" r="53191" b="27682"/>
          <a:stretch>
            <a:fillRect/>
          </a:stretch>
        </p:blipFill>
        <p:spPr bwMode="auto">
          <a:xfrm>
            <a:off x="683568" y="3573016"/>
            <a:ext cx="2448272" cy="244827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3192" t="12053" r="2128" b="30695"/>
          <a:stretch>
            <a:fillRect/>
          </a:stretch>
        </p:blipFill>
        <p:spPr bwMode="auto">
          <a:xfrm>
            <a:off x="3563888" y="3573016"/>
            <a:ext cx="2626398" cy="237626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картинки фруктов для малышей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512168" cy="23837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2381" t="4855" r="3175" b="32036"/>
          <a:stretch>
            <a:fillRect/>
          </a:stretch>
        </p:blipFill>
        <p:spPr bwMode="auto">
          <a:xfrm>
            <a:off x="251520" y="2492897"/>
            <a:ext cx="2592288" cy="2952327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390" t="4855" r="52542" b="29609"/>
          <a:stretch>
            <a:fillRect/>
          </a:stretch>
        </p:blipFill>
        <p:spPr bwMode="auto">
          <a:xfrm>
            <a:off x="6372200" y="2492896"/>
            <a:ext cx="2520280" cy="295232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60648"/>
            <a:ext cx="7772400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Д/и «Третий лишний»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362200" y="5517232"/>
            <a:ext cx="6477000" cy="350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4340" name="Picture 4" descr="Картинки по запросу мультяшная собака картинка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492896"/>
            <a:ext cx="2880320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424936" cy="15121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528392" cy="2592288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664296" cy="2592288"/>
          </a:xfrm>
          <a:prstGeom prst="rect">
            <a:avLst/>
          </a:prstGeom>
          <a:noFill/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60848"/>
            <a:ext cx="2088232" cy="25922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8772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ОБУВЬ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"/>
            <a:ext cx="8424936" cy="13407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«Опиши двумя словами»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8772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ГОЛОВНЫЕ УБОРЫ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1506" name="Picture 2" descr="Картинки по запросу детские рисунки головные уб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488832" cy="439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483</TotalTime>
  <Words>88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    Одежда, обувь,       Головные уборы.</vt:lpstr>
      <vt:lpstr>Назови предмет одежды</vt:lpstr>
      <vt:lpstr>Слайд 3</vt:lpstr>
      <vt:lpstr>Слайд 4</vt:lpstr>
      <vt:lpstr>Слайд 5</vt:lpstr>
      <vt:lpstr>Д/и «Третий лишний»</vt:lpstr>
      <vt:lpstr> </vt:lpstr>
      <vt:lpstr>Д/и «Назови одним словом»</vt:lpstr>
      <vt:lpstr>Д/и «Опиши двумя словами»</vt:lpstr>
      <vt:lpstr>Д/и «Назови одним словом»</vt:lpstr>
      <vt:lpstr>Слайд 11</vt:lpstr>
      <vt:lpstr>Д/и «Помоги собраться на прогулку»</vt:lpstr>
      <vt:lpstr>Д/и «Расскажи о предмете»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нашей страны</dc:title>
  <dc:creator>1</dc:creator>
  <cp:lastModifiedBy>Пользователь Windows</cp:lastModifiedBy>
  <cp:revision>56</cp:revision>
  <dcterms:created xsi:type="dcterms:W3CDTF">2017-10-28T07:24:22Z</dcterms:created>
  <dcterms:modified xsi:type="dcterms:W3CDTF">2020-03-22T08:31:50Z</dcterms:modified>
</cp:coreProperties>
</file>