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1" r:id="rId2"/>
    <p:sldId id="371" r:id="rId3"/>
    <p:sldId id="360" r:id="rId4"/>
    <p:sldId id="370" r:id="rId5"/>
    <p:sldId id="369" r:id="rId6"/>
    <p:sldId id="368" r:id="rId7"/>
    <p:sldId id="367" r:id="rId8"/>
    <p:sldId id="379" r:id="rId9"/>
    <p:sldId id="365" r:id="rId10"/>
    <p:sldId id="364" r:id="rId11"/>
    <p:sldId id="363" r:id="rId12"/>
    <p:sldId id="361" r:id="rId13"/>
    <p:sldId id="382" r:id="rId14"/>
    <p:sldId id="383" r:id="rId15"/>
    <p:sldId id="384" r:id="rId16"/>
    <p:sldId id="385" r:id="rId1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62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B8BE0D3E-BC52-4291-A469-CD397E143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52587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ДИКИЕ ЖИВОТНЫЕ ЗИМОЙ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8790" y="4797152"/>
            <a:ext cx="3989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Подготовила воспитатель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квалификационной категории</a:t>
            </a: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Мордвинова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Т.И.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  ОБРАЗОВАТЕЛЬНОЕ УЧРЕЖДЕНИЕ  ДЕТСКИЙ  САД  «УЛЫБКА» Г.ВОЛГОДОНСКА</a:t>
            </a:r>
          </a:p>
          <a:p>
            <a:pPr algn="ctr"/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99592" y="188640"/>
            <a:ext cx="6984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Как зимует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кабан?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4908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Ночами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кабаны зимой греются в убежищах, лежат на ветках, листьях. 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Если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очень холодно – то ложатся близко друг к другу – греют друг друга.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699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Кабаны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никогда не зарываются в снег, они его не любят. 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57671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Кормятся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кабаны зимой днем.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Едят они веточки, выкапывают из-под снега желуди, орехи, траву.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0" name="Picture 2" descr="http://pluspng.com/img-png/wild-boar-png-hd-wild-hog-5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052736"/>
            <a:ext cx="3818182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501008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Дом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бобра называется «хаткой». 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Бобры строят дом из веток и сучьев. Все веточки он скрепляют глиной, илом. В хатку можно зайти только под водой.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Бобры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живут семьями. 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Бобры зимой не спят, и им нужно есть! 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Зимой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бобры плавают под водой и едят корни водных растений и свои осенние заготовки корма – припасенные ветки.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99592" y="188640"/>
            <a:ext cx="69847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Как зимует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бобр?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pic>
        <p:nvPicPr>
          <p:cNvPr id="11274" name="Picture 10" descr="http://pngimg.com/uploads/beaver/beaver_PNG6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1268760"/>
            <a:ext cx="40767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ngimg.com/uploads/bear/bear_PNG2346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188640"/>
            <a:ext cx="1941194" cy="1440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051720" y="260648"/>
            <a:ext cx="49688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Отгадай загадки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pic>
        <p:nvPicPr>
          <p:cNvPr id="9224" name="Picture 8" descr="https://img-fotki.yandex.ru/get/6305/66124276.79/0_71c4f_b0dbb45e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5013176"/>
            <a:ext cx="1346633" cy="1080000"/>
          </a:xfrm>
          <a:prstGeom prst="rect">
            <a:avLst/>
          </a:prstGeom>
          <a:noFill/>
        </p:spPr>
      </p:pic>
      <p:pic>
        <p:nvPicPr>
          <p:cNvPr id="9226" name="Picture 10" descr="https://clipart-db.ru/file_content/rastr/rastr_animal_03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4149080"/>
            <a:ext cx="2821085" cy="21600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" y="1484784"/>
            <a:ext cx="91439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Веток хруст в лесу то тут, то там. Ищет жёлуди…?</a:t>
            </a:r>
          </a:p>
          <a:p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Летом- </a:t>
            </a:r>
            <a:r>
              <a:rPr lang="ru-RU" sz="20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серый, а зимой- </a:t>
            </a:r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белый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ru-RU" sz="20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Летом- рыжая, а зимой- </a:t>
            </a:r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серая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Водяные мастера, строят дом без топора?</a:t>
            </a:r>
            <a:endParaRPr lang="ru-RU" sz="20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Кто зимой холодной ходит </a:t>
            </a:r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злой, голодный?</a:t>
            </a:r>
            <a:endParaRPr lang="ru-RU" sz="20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Кто зимой ничего не ест</a:t>
            </a:r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Через поле напрямик, скачет белый воротник?</a:t>
            </a:r>
          </a:p>
          <a:p>
            <a:r>
              <a:rPr lang="ru-RU" sz="2000" b="1" i="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Кто на своей голове лес носит?</a:t>
            </a:r>
          </a:p>
          <a:p>
            <a:endParaRPr lang="ru-RU" sz="32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pic>
        <p:nvPicPr>
          <p:cNvPr id="9228" name="Picture 12" descr="http://www.playcast.ru/uploads/2018/10/05/2592728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0"/>
            <a:ext cx="961200" cy="1440000"/>
          </a:xfrm>
          <a:prstGeom prst="rect">
            <a:avLst/>
          </a:prstGeom>
          <a:noFill/>
        </p:spPr>
      </p:pic>
      <p:pic>
        <p:nvPicPr>
          <p:cNvPr id="9232" name="Picture 16" descr="http://www.playcast.ru/uploads/2013/11/29/669322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3933056"/>
            <a:ext cx="1892247" cy="1800000"/>
          </a:xfrm>
          <a:prstGeom prst="rect">
            <a:avLst/>
          </a:prstGeom>
          <a:noFill/>
        </p:spPr>
      </p:pic>
      <p:pic>
        <p:nvPicPr>
          <p:cNvPr id="9234" name="Picture 18" descr="http://pngimg.com/uploads/moose/moose_PNG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221088"/>
            <a:ext cx="1800000" cy="1800000"/>
          </a:xfrm>
          <a:prstGeom prst="rect">
            <a:avLst/>
          </a:prstGeom>
          <a:noFill/>
        </p:spPr>
      </p:pic>
      <p:pic>
        <p:nvPicPr>
          <p:cNvPr id="9240" name="Picture 24" descr="http://pngimg.com/uploads/beaver/beaver_PNG1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2" y="2132856"/>
            <a:ext cx="1920000" cy="1440000"/>
          </a:xfrm>
          <a:prstGeom prst="rect">
            <a:avLst/>
          </a:prstGeom>
          <a:noFill/>
        </p:spPr>
      </p:pic>
      <p:pic>
        <p:nvPicPr>
          <p:cNvPr id="9242" name="Picture 26" descr="http://pngimg.com/uploads/boar/boar_PNG2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4797152"/>
            <a:ext cx="211464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46896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Кто лишний?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pic>
        <p:nvPicPr>
          <p:cNvPr id="5" name="Picture 2" descr="http://pngimg.com/uploads/bear/bear_PNG2346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212976"/>
            <a:ext cx="2911791" cy="2160000"/>
          </a:xfrm>
          <a:prstGeom prst="rect">
            <a:avLst/>
          </a:prstGeom>
          <a:noFill/>
        </p:spPr>
      </p:pic>
      <p:pic>
        <p:nvPicPr>
          <p:cNvPr id="6" name="Picture 10" descr="https://clipart-db.ru/file_content/rastr/rastr_animal_03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1484784"/>
            <a:ext cx="3291266" cy="2520000"/>
          </a:xfrm>
          <a:prstGeom prst="rect">
            <a:avLst/>
          </a:prstGeom>
          <a:noFill/>
        </p:spPr>
      </p:pic>
      <p:pic>
        <p:nvPicPr>
          <p:cNvPr id="7" name="Picture 26" descr="http://pngimg.com/uploads/boar/boar_PNG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836712"/>
            <a:ext cx="2114645" cy="1800000"/>
          </a:xfrm>
          <a:prstGeom prst="rect">
            <a:avLst/>
          </a:prstGeom>
          <a:noFill/>
        </p:spPr>
      </p:pic>
      <p:pic>
        <p:nvPicPr>
          <p:cNvPr id="8" name="Picture 2" descr="https://ds03.infourok.ru/uploads/ex/0483/0003254a-6941456d/hello_html_c64abe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10250" y="1124744"/>
            <a:ext cx="3333750" cy="2867025"/>
          </a:xfrm>
          <a:prstGeom prst="rect">
            <a:avLst/>
          </a:prstGeom>
          <a:noFill/>
        </p:spPr>
      </p:pic>
      <p:pic>
        <p:nvPicPr>
          <p:cNvPr id="1028" name="Picture 4" descr="https://www.zootehnikoff.ru/wp-content/uploads/2017/01/kz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3933056"/>
            <a:ext cx="3041719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196752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/>
              <a:t> учить детей подбирать и называть слова-признаки, слова-действия.</a:t>
            </a:r>
          </a:p>
          <a:p>
            <a:endParaRPr lang="ru-RU" dirty="0" smtClean="0"/>
          </a:p>
          <a:p>
            <a:r>
              <a:rPr lang="ru-RU" dirty="0" smtClean="0"/>
              <a:t>Медведь </a:t>
            </a:r>
            <a:r>
              <a:rPr lang="ru-RU" dirty="0" smtClean="0"/>
              <a:t>(какой?) … (бурый, косолапый, неуклюжий).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Волк </a:t>
            </a:r>
            <a:r>
              <a:rPr lang="ru-RU" dirty="0" smtClean="0"/>
              <a:t>(какой?) … (серый, зубастый, злой).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Заяц </a:t>
            </a:r>
            <a:r>
              <a:rPr lang="ru-RU" dirty="0" smtClean="0"/>
              <a:t>(какой?) … (длинноухий, трусливый, пугливый).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Лиса </a:t>
            </a:r>
            <a:r>
              <a:rPr lang="ru-RU" dirty="0" smtClean="0"/>
              <a:t>(какая?) … (хитрая, рыжая, пушистая).</a:t>
            </a:r>
          </a:p>
          <a:p>
            <a:endParaRPr lang="ru-RU" dirty="0" smtClean="0"/>
          </a:p>
          <a:p>
            <a:r>
              <a:rPr lang="ru-RU" dirty="0" smtClean="0"/>
              <a:t>Медведь </a:t>
            </a:r>
            <a:r>
              <a:rPr lang="ru-RU" dirty="0" smtClean="0"/>
              <a:t>(что делает?) … (спит, переваливается, косолапит).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Волк </a:t>
            </a:r>
            <a:r>
              <a:rPr lang="ru-RU" dirty="0" smtClean="0"/>
              <a:t>(что делает?) … (воет, убегает, догоняет).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Лиса </a:t>
            </a:r>
            <a:r>
              <a:rPr lang="ru-RU" dirty="0" smtClean="0"/>
              <a:t>(что делает?) … (выслеживает, бежит, ловит).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76672"/>
            <a:ext cx="5722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Игра «Подбери словечко»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96752"/>
            <a:ext cx="57241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медведицы  - … (медвежонок, медвежата).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лисицы  - … (лисенок, лисята).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белки  - … (бельчонок, бельчата).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волчицы  - … (волчонок, волчата).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ежихи  - … (ежонок, ежата).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зайчихи  - … (зайчонок, зайчата).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smtClean="0"/>
              <a:t>бобрихи - …(бобрята).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04665"/>
            <a:ext cx="4320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Игра «Кто у кого?»</a:t>
            </a:r>
          </a:p>
          <a:p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960439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МОЛОДЦЫ!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76672"/>
            <a:ext cx="5407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Дикие животные зимой.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Пришла холодная зима. Лес весь в снегу. 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Спрятались под снегом плоды и семена. </a:t>
            </a:r>
          </a:p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Нет сочной травы и мягких листьев.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260648"/>
            <a:ext cx="528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НАЗОВИ ЖИВОТНЫХ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564904"/>
            <a:ext cx="1387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661248"/>
            <a:ext cx="140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2780928"/>
            <a:ext cx="2274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2636912"/>
            <a:ext cx="1338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4941168"/>
            <a:ext cx="1657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2492896"/>
            <a:ext cx="1519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ЛИСА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458" name="Picture 2" descr="https://ds05.infourok.ru/uploads/ex/0c0d/0002f23c-e659f40e/hello_html_m29ca0a2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124744"/>
            <a:ext cx="2617450" cy="1800000"/>
          </a:xfrm>
          <a:prstGeom prst="rect">
            <a:avLst/>
          </a:prstGeom>
          <a:noFill/>
        </p:spPr>
      </p:pic>
      <p:pic>
        <p:nvPicPr>
          <p:cNvPr id="19462" name="Picture 6" descr="http://pngimg.com/uploads/rabbit/rabbit_PNG379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052736"/>
            <a:ext cx="866153" cy="1440000"/>
          </a:xfrm>
          <a:prstGeom prst="rect">
            <a:avLst/>
          </a:prstGeom>
          <a:noFill/>
        </p:spPr>
      </p:pic>
      <p:pic>
        <p:nvPicPr>
          <p:cNvPr id="19464" name="Picture 8" descr="http://pngimg.com/uploads/wolf/wolf_PNG2318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6672"/>
            <a:ext cx="2019059" cy="2160000"/>
          </a:xfrm>
          <a:prstGeom prst="rect">
            <a:avLst/>
          </a:prstGeom>
          <a:noFill/>
        </p:spPr>
      </p:pic>
      <p:pic>
        <p:nvPicPr>
          <p:cNvPr id="19466" name="Picture 10" descr="http://www.playcast.ru/uploads/2015/12/04/1617166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3140968"/>
            <a:ext cx="1440000" cy="1800000"/>
          </a:xfrm>
          <a:prstGeom prst="rect">
            <a:avLst/>
          </a:prstGeom>
          <a:noFill/>
        </p:spPr>
      </p:pic>
      <p:pic>
        <p:nvPicPr>
          <p:cNvPr id="19468" name="Picture 12" descr="http://www.playcast.ru/uploads/2014/11/18/1069025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188640"/>
            <a:ext cx="2644312" cy="2880000"/>
          </a:xfrm>
          <a:prstGeom prst="rect">
            <a:avLst/>
          </a:prstGeom>
          <a:noFill/>
        </p:spPr>
      </p:pic>
      <p:pic>
        <p:nvPicPr>
          <p:cNvPr id="19470" name="Picture 14" descr="http://pngimg.com/uploads/moose/moose_PNG5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212976"/>
            <a:ext cx="2326155" cy="2520000"/>
          </a:xfrm>
          <a:prstGeom prst="rect">
            <a:avLst/>
          </a:prstGeom>
          <a:noFill/>
        </p:spPr>
      </p:pic>
      <p:pic>
        <p:nvPicPr>
          <p:cNvPr id="19472" name="Picture 16" descr="http://telegramity.ru/web/Imagesstikers/328993bc1574f9a5cf04bf12bf3c84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6296" y="4077072"/>
            <a:ext cx="2160000" cy="21600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596336" y="6093296"/>
            <a:ext cx="1318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БОБР</a:t>
            </a:r>
            <a:endParaRPr lang="ru-RU" sz="3200" dirty="0"/>
          </a:p>
        </p:txBody>
      </p:sp>
      <p:pic>
        <p:nvPicPr>
          <p:cNvPr id="19474" name="Picture 18" descr="http://pngimg.com/uploads/boar/boar_PNG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5816" y="3356992"/>
            <a:ext cx="2607322" cy="180000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3707904" y="5157192"/>
            <a:ext cx="1692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739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Как зимует заяц?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2849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Какая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шубка у зайца зимой?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Почему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поменялся цвет шубки зимой у зайца?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Что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ест заяц?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Где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 спит? 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4" name="Picture 2" descr="http://www.playcast.ru/uploads/2015/12/21/1644248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196752"/>
            <a:ext cx="207070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293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Как зимует белка?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22920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Зимой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шубка у белки серая.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Белка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ест шишки. Орехи, грибы.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Белка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живёт в дупле.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410" name="Picture 2" descr="https://i.pinimg.com/originals/b8/fb/6d/b8fb6d629662d0f7b561b2289714f5a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268760"/>
            <a:ext cx="295664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5968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Как  зимует лиса?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851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Зимой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шубка у лисы пушистая, тёплая.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Зимой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лиса ест мышей, зайцев.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Лиса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живёт в норе.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 descr="https://avatanplus.com/files/resources/original/58ee4ac31251415b62d40a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268760"/>
            <a:ext cx="3157894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5747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Как зимует лось?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Зимой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лоси живут вместе, обгладывают кору деревьев, растирая ее мощными и крепкими зубами. 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Очень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любят лоси кору молодых осинок. Едят они и побеги молодых сосен, для них эти побеги как лекарство.</a:t>
            </a: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Отдыхают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лоси зимой, закопавшись в снег, в снежных ямах.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2" name="Picture 2" descr="https://ds03.infourok.ru/uploads/ex/0483/0003254a-6941456d/hello_html_c64abe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980728"/>
            <a:ext cx="333375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7544" y="188640"/>
            <a:ext cx="8415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Как зимует медведь?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7544" y="4365104"/>
            <a:ext cx="82311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Зимой медведь ничего не ест.</a:t>
            </a:r>
          </a:p>
          <a:p>
            <a:endParaRPr lang="ru-RU" sz="3600" b="1" i="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  <a:p>
            <a:r>
              <a:rPr lang="ru-RU" sz="3600" b="1" i="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Медведь всю зиму спит в берлоге.</a:t>
            </a:r>
          </a:p>
        </p:txBody>
      </p:sp>
      <p:pic>
        <p:nvPicPr>
          <p:cNvPr id="8" name="Picture 2" descr="http://pngimg.com/uploads/bear/bear_PNG234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836712"/>
            <a:ext cx="458033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28662" y="332656"/>
            <a:ext cx="8415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Как зимует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 Condensed" pitchFamily="34" charset="0"/>
              </a:rPr>
              <a:t>волк?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ill Sans MT Condensed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506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Волки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– хищники коварные и очень опасные и для зверей, и для человека. </a:t>
            </a:r>
          </a:p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Волки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отлично видят даже в темноте и прекрасно слышат.</a:t>
            </a:r>
            <a:b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Зимой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волк не может быстро бегать по рыхлому снегу, по насту бегает очень быстро! 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2700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Они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охотятся на лосей, зайцев, куропаток, тетеревов. </a:t>
            </a:r>
          </a:p>
        </p:txBody>
      </p:sp>
      <p:pic>
        <p:nvPicPr>
          <p:cNvPr id="13316" name="Picture 4" descr="https://avatanplus.com/files/resources/original/5724bf5527b9c154678b64a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1052736"/>
            <a:ext cx="3514099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Снежинк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'Снежинки'</Template>
  <TotalTime>847</TotalTime>
  <Words>468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оформления 'Снежинки'</vt:lpstr>
      <vt:lpstr> ДИКИЕ ЖИВОТНЫЕ ЗИМОЙ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МОЛОДЦЫ!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Ольга</dc:creator>
  <cp:lastModifiedBy>Пользователь Windows</cp:lastModifiedBy>
  <cp:revision>354</cp:revision>
  <dcterms:created xsi:type="dcterms:W3CDTF">2019-01-15T14:31:52Z</dcterms:created>
  <dcterms:modified xsi:type="dcterms:W3CDTF">2020-12-15T07:23:04Z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