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70" r:id="rId11"/>
    <p:sldId id="265" r:id="rId12"/>
    <p:sldId id="271" r:id="rId13"/>
    <p:sldId id="272" r:id="rId14"/>
    <p:sldId id="273" r:id="rId15"/>
    <p:sldId id="274" r:id="rId16"/>
    <p:sldId id="275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32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4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43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12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40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63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60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7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95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8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18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9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i="1" dirty="0" smtClean="0">
                <a:solidFill>
                  <a:schemeClr val="accent3">
                    <a:lumMod val="50000"/>
                  </a:schemeClr>
                </a:solidFill>
              </a:rPr>
              <a:t>Фрукты</a:t>
            </a:r>
            <a:endParaRPr lang="ru-RU" sz="8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Маша\Desktop\0_7fb28_a4e6abc4_orig-1024x5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09" y="1646732"/>
            <a:ext cx="8280138" cy="40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7887" y="5728307"/>
            <a:ext cx="2272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Презентацию подготовила:</a:t>
            </a:r>
          </a:p>
          <a:p>
            <a:r>
              <a:rPr lang="ru-RU" sz="1400" dirty="0" smtClean="0"/>
              <a:t>Воспитатель:</a:t>
            </a:r>
            <a:endParaRPr lang="ru-RU" sz="1400" dirty="0" smtClean="0"/>
          </a:p>
          <a:p>
            <a:r>
              <a:rPr lang="ru-RU" sz="1400" dirty="0" err="1" smtClean="0"/>
              <a:t>Мордвинова</a:t>
            </a:r>
            <a:r>
              <a:rPr lang="ru-RU" sz="1400" dirty="0" smtClean="0"/>
              <a:t> Т.И.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508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ша\Desktop\u_4ac3822e88958dd578ef89c1820a971b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1" y="2132856"/>
            <a:ext cx="4115362" cy="30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ша\Desktop\e41d4f8e68e2b0b7d53ba469b8bda6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391" y="1526617"/>
            <a:ext cx="4299000" cy="42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62068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– много  (сколько?)</a:t>
            </a:r>
            <a:endParaRPr lang="ru-RU" sz="28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97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Маша\Desktop\min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7" y="2242242"/>
            <a:ext cx="3779912" cy="312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аша\Desktop\1314001661_E7E5EBE5EDFBE520E3F0F3F8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9648" y="2123070"/>
            <a:ext cx="4953620" cy="33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76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ша\Desktop\eTME7XMj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19894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ша\Desktop\img60215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4249" y="1988840"/>
            <a:ext cx="3744591" cy="28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8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ша\Desktop\103707845_4979214_yablo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31" y="2166065"/>
            <a:ext cx="3790797" cy="26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ша\Desktop\yabloki_krasnye_1_5_k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6065"/>
            <a:ext cx="4219384" cy="29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047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ша\Desktop\Ananas-frucht-wallpapers_13079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320480" cy="36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Маша\Desktop\ananas-800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33936"/>
            <a:ext cx="3569962" cy="48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56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ша\Desktop\103707845_4979214_yablo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889230" cy="27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ша\Desktop\u_4ac3822e88958dd578ef89c1820a971b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827330" cy="27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ша\Desktop\eTME7XMj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8080"/>
            <a:ext cx="3915199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Маша\Desktop\myagkaya-igrushka-mishka-sashka-29-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8080"/>
            <a:ext cx="3835482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26064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Четвертый лишний.      </a:t>
            </a:r>
            <a:endParaRPr lang="ru-RU" sz="28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23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ша\Desktop\min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07393"/>
            <a:ext cx="4084226" cy="28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ша\Desktop\hello_html_55e44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392"/>
            <a:ext cx="3435996" cy="28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ша\Desktop\Ananas-frucht-wallpapers_13079_1600x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17032"/>
            <a:ext cx="4084226" cy="28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Маша\Desktop\_0540568_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5621"/>
            <a:ext cx="3435996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037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ша\Desktop\min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8547"/>
            <a:ext cx="3923927" cy="28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ша\Desktop\103707845_4979214_yablo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412" y="3645414"/>
            <a:ext cx="3889230" cy="27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аша\Desktop\20539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7393"/>
            <a:ext cx="3240360" cy="29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Маша\Desktop\Деревянные-игрушки-для-ребенка-не-только-радость-но-и-польза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0050" y="454756"/>
            <a:ext cx="3443889" cy="27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83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76470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гимнастика.</a:t>
            </a:r>
            <a:endParaRPr lang="ru-RU" sz="24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 делили апельсин!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(руки сцеплены в замок, покачиваем)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нас,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(пальцы растопыриваем)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 он один.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(показываем только один палец)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долька для ежа,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(пальцы сложены в кулачок, отгибаем по одному пальчику)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долька для стрижа,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(отгибаем следующий пальчик)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долька для утят,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(отгибаем следующий пальчик)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долька для котят,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(отгибаем следующий пальчик)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долька для бобра,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(отгибаем следующий пальчик)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 для волка кожура!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(ладони вниз, пальчики растопырены)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 сердит на нас, беда!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(погрозить пальцем)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Разбегайтесь кто куда!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(сымитировать бег пальцами по столу)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050904" cy="3052936"/>
          </a:xfrm>
        </p:spPr>
        <p:txBody>
          <a:bodyPr/>
          <a:lstStyle/>
          <a:p>
            <a:r>
              <a:rPr lang="ru-RU" dirty="0"/>
              <a:t>Круглое, румяное, </a:t>
            </a:r>
            <a:br>
              <a:rPr lang="ru-RU" dirty="0"/>
            </a:br>
            <a:r>
              <a:rPr lang="ru-RU" dirty="0"/>
              <a:t>Я расту на ветке.</a:t>
            </a:r>
            <a:br>
              <a:rPr lang="ru-RU" dirty="0"/>
            </a:br>
            <a:r>
              <a:rPr lang="ru-RU" dirty="0"/>
              <a:t>Любят меня взрослые</a:t>
            </a:r>
            <a:br>
              <a:rPr lang="ru-RU" dirty="0"/>
            </a:br>
            <a:r>
              <a:rPr lang="ru-RU" dirty="0"/>
              <a:t>И малые детки.</a:t>
            </a:r>
            <a:br>
              <a:rPr lang="ru-RU" dirty="0"/>
            </a:br>
            <a:r>
              <a:rPr lang="ru-RU" dirty="0"/>
              <a:t>(Яблоко)</a:t>
            </a:r>
          </a:p>
        </p:txBody>
      </p:sp>
      <p:pic>
        <p:nvPicPr>
          <p:cNvPr id="2050" name="Picture 2" descr="C:\Users\Маша\Desktop\103707845_4979214_yablo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5174778" cy="36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59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906888" cy="2836911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/>
              <a:t>Я — сладкий, рос на юге как солнышко в листве.</a:t>
            </a:r>
          </a:p>
          <a:p>
            <a:pPr marL="0" indent="0" fontAlgn="base">
              <a:buNone/>
            </a:pPr>
            <a:r>
              <a:rPr lang="ru-RU" dirty="0"/>
              <a:t>Оранжевый и круглый, я нравлюсь детворе. (</a:t>
            </a:r>
            <a:r>
              <a:rPr lang="ru-RU" b="1" dirty="0"/>
              <a:t>апельсин, мандарин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3075" name="Picture 3" descr="C:\Users\Маша\Desktop\u_4ac3822e88958dd578ef89c1820a971b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814416" cy="36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854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794" y="476672"/>
            <a:ext cx="56093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/>
              <a:t>Этот вкусный желтый плод</a:t>
            </a:r>
          </a:p>
          <a:p>
            <a:pPr fontAlgn="base"/>
            <a:r>
              <a:rPr lang="ru-RU" sz="3200" dirty="0" smtClean="0"/>
              <a:t>К нам из Африки плывет,</a:t>
            </a:r>
          </a:p>
          <a:p>
            <a:pPr fontAlgn="base"/>
            <a:r>
              <a:rPr lang="ru-RU" sz="3200" dirty="0" smtClean="0"/>
              <a:t>Обезьянам в зоопарке</a:t>
            </a:r>
          </a:p>
          <a:p>
            <a:pPr fontAlgn="base"/>
            <a:r>
              <a:rPr lang="ru-RU" sz="3200" dirty="0" smtClean="0"/>
              <a:t>Пищу круглый год дает. (</a:t>
            </a:r>
            <a:r>
              <a:rPr lang="ru-RU" sz="3200" b="1" dirty="0" smtClean="0"/>
              <a:t>банан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4098" name="Picture 2" descr="C:\Users\Маша\Desktop\eTME7XMj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503936" cy="39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9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Все о ней боксеры знают</a:t>
            </a:r>
            <a:br>
              <a:rPr lang="ru-RU" sz="3200" dirty="0"/>
            </a:br>
            <a:r>
              <a:rPr lang="ru-RU" sz="3200" dirty="0"/>
              <a:t>С ней удар свой развивают.</a:t>
            </a:r>
            <a:br>
              <a:rPr lang="ru-RU" sz="3200" dirty="0"/>
            </a:br>
            <a:r>
              <a:rPr lang="ru-RU" sz="3200" dirty="0"/>
              <a:t>Хоть она и неуклюжа,</a:t>
            </a:r>
            <a:br>
              <a:rPr lang="ru-RU" sz="3200" dirty="0"/>
            </a:br>
            <a:r>
              <a:rPr lang="ru-RU" sz="3200" dirty="0"/>
              <a:t>Но на фрукт похожа ... (</a:t>
            </a:r>
            <a:r>
              <a:rPr lang="ru-RU" sz="3200" b="1" dirty="0"/>
              <a:t>груша</a:t>
            </a:r>
            <a:r>
              <a:rPr lang="ru-RU" sz="3200" dirty="0"/>
              <a:t>)</a:t>
            </a:r>
          </a:p>
        </p:txBody>
      </p:sp>
      <p:pic>
        <p:nvPicPr>
          <p:cNvPr id="5123" name="Picture 3" descr="C:\Users\Маша\Desktop\min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400600" cy="40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0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4013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dirty="0"/>
              <a:t>Жарким солнышком согрет,</a:t>
            </a:r>
          </a:p>
          <a:p>
            <a:pPr fontAlgn="base"/>
            <a:r>
              <a:rPr lang="ru-RU" sz="2800" dirty="0"/>
              <a:t>В шкурку, как в броню, одет.</a:t>
            </a:r>
          </a:p>
          <a:p>
            <a:pPr fontAlgn="base"/>
            <a:r>
              <a:rPr lang="ru-RU" sz="2800" dirty="0"/>
              <a:t>Удивит собою нас</a:t>
            </a:r>
          </a:p>
          <a:p>
            <a:pPr fontAlgn="base"/>
            <a:r>
              <a:rPr lang="ru-RU" sz="2800" dirty="0"/>
              <a:t>Толстокожий...</a:t>
            </a:r>
          </a:p>
          <a:p>
            <a:pPr fontAlgn="base"/>
            <a:r>
              <a:rPr lang="ru-RU" sz="2800" b="1" dirty="0"/>
              <a:t>Ответ: </a:t>
            </a:r>
            <a:r>
              <a:rPr lang="ru-RU" sz="2800" dirty="0"/>
              <a:t>Ананас</a:t>
            </a:r>
          </a:p>
        </p:txBody>
      </p:sp>
      <p:pic>
        <p:nvPicPr>
          <p:cNvPr id="6146" name="Picture 2" descr="C:\Users\Маша\Desktop\Ananas-frucht-wallpapers_13079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392" y="1696195"/>
            <a:ext cx="6001119" cy="51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83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dirty="0" smtClean="0"/>
              <a:t>Желтый </a:t>
            </a:r>
            <a:r>
              <a:rPr lang="ru-RU" sz="2800" dirty="0"/>
              <a:t>цитрусовый плод</a:t>
            </a:r>
          </a:p>
          <a:p>
            <a:pPr fontAlgn="base"/>
            <a:r>
              <a:rPr lang="ru-RU" sz="2800" dirty="0"/>
              <a:t>В странах солнечных растет.</a:t>
            </a:r>
          </a:p>
          <a:p>
            <a:pPr fontAlgn="base"/>
            <a:r>
              <a:rPr lang="ru-RU" sz="2800" dirty="0"/>
              <a:t>А на вкус кислейший он.</a:t>
            </a:r>
          </a:p>
          <a:p>
            <a:pPr fontAlgn="base"/>
            <a:r>
              <a:rPr lang="ru-RU" sz="2800" dirty="0"/>
              <a:t>Как зовут его?</a:t>
            </a:r>
          </a:p>
          <a:p>
            <a:pPr fontAlgn="base"/>
            <a:r>
              <a:rPr lang="ru-RU" sz="2800" b="1" dirty="0"/>
              <a:t>Ответ: </a:t>
            </a:r>
            <a:r>
              <a:rPr lang="ru-RU" sz="2800" dirty="0"/>
              <a:t>Лимон</a:t>
            </a:r>
          </a:p>
        </p:txBody>
      </p:sp>
      <p:pic>
        <p:nvPicPr>
          <p:cNvPr id="7170" name="Picture 2" descr="C:\Users\Маша\Desktop\205390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48541"/>
            <a:ext cx="4799436" cy="43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50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/>
              <a:t>Сверху — шкурка золотая,</a:t>
            </a:r>
          </a:p>
          <a:p>
            <a:pPr fontAlgn="base"/>
            <a:r>
              <a:rPr lang="ru-RU" sz="2400" dirty="0"/>
              <a:t>В центре — косточка большая.</a:t>
            </a:r>
          </a:p>
          <a:p>
            <a:pPr fontAlgn="base"/>
            <a:r>
              <a:rPr lang="ru-RU" sz="2400" dirty="0"/>
              <a:t>Что за фрукт? — Вот вам вопрос.</a:t>
            </a:r>
          </a:p>
          <a:p>
            <a:pPr fontAlgn="base"/>
            <a:r>
              <a:rPr lang="ru-RU" sz="2400" dirty="0"/>
              <a:t>Это сладкий...</a:t>
            </a:r>
          </a:p>
          <a:p>
            <a:pPr fontAlgn="base"/>
            <a:r>
              <a:rPr lang="ru-RU" sz="2400" b="1" dirty="0"/>
              <a:t>Ответ: </a:t>
            </a:r>
            <a:r>
              <a:rPr lang="ru-RU" sz="2400" dirty="0"/>
              <a:t>Абрикос</a:t>
            </a:r>
          </a:p>
        </p:txBody>
      </p:sp>
      <p:pic>
        <p:nvPicPr>
          <p:cNvPr id="8194" name="Picture 2" descr="C:\Users\Маша\Desktop\hello_html_55e44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5815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92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6593" y="18178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3200" dirty="0" smtClean="0"/>
              <a:t>Груша</a:t>
            </a:r>
            <a:r>
              <a:rPr lang="ru-RU" sz="3200" dirty="0"/>
              <a:t>, яблоко, банан,</a:t>
            </a:r>
          </a:p>
          <a:p>
            <a:pPr fontAlgn="base"/>
            <a:r>
              <a:rPr lang="ru-RU" sz="3200" dirty="0"/>
              <a:t>Ананас из жарких стран.</a:t>
            </a:r>
          </a:p>
          <a:p>
            <a:pPr fontAlgn="base"/>
            <a:r>
              <a:rPr lang="ru-RU" sz="3200" dirty="0"/>
              <a:t>Эти вкусные продукты</a:t>
            </a:r>
          </a:p>
          <a:p>
            <a:pPr fontAlgn="base"/>
            <a:r>
              <a:rPr lang="ru-RU" sz="3200" dirty="0"/>
              <a:t>Вместе все зовутся...</a:t>
            </a:r>
          </a:p>
          <a:p>
            <a:pPr fontAlgn="base"/>
            <a:r>
              <a:rPr lang="ru-RU" sz="3200" b="1" dirty="0"/>
              <a:t>Ответ: </a:t>
            </a:r>
            <a:r>
              <a:rPr lang="ru-RU" sz="3200" dirty="0"/>
              <a:t>Фрукты</a:t>
            </a:r>
          </a:p>
        </p:txBody>
      </p:sp>
      <p:pic>
        <p:nvPicPr>
          <p:cNvPr id="9218" name="Picture 2" descr="C:\Users\Маша\Desktop\0_7fb28_a4e6abc4_orig-1024x5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01" y="2546811"/>
            <a:ext cx="8333184" cy="40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081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141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Фрукты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Маша</dc:creator>
  <cp:lastModifiedBy>Пользователь Windows</cp:lastModifiedBy>
  <cp:revision>6</cp:revision>
  <dcterms:created xsi:type="dcterms:W3CDTF">2017-10-11T16:46:10Z</dcterms:created>
  <dcterms:modified xsi:type="dcterms:W3CDTF">2019-03-21T18:29:20Z</dcterms:modified>
</cp:coreProperties>
</file>